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pPr algn="ctr"/>
          <a:r>
            <a:rPr lang="en-US" dirty="0" smtClean="0"/>
            <a:t>Enhanced wireless infrastructures Task description</a:t>
          </a:r>
          <a:endParaRPr lang="en-US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pPr algn="l"/>
          <a:r>
            <a:rPr lang="en-US" sz="1400" dirty="0" smtClean="0"/>
            <a:t>Enabling very high peak data rates (10 </a:t>
          </a:r>
          <a:r>
            <a:rPr lang="en-US" sz="1400" dirty="0" err="1" smtClean="0"/>
            <a:t>Gbps</a:t>
          </a:r>
          <a:r>
            <a:rPr lang="en-US" sz="1300" dirty="0" smtClean="0"/>
            <a:t>)</a:t>
          </a:r>
          <a:endParaRPr lang="en-US" sz="1300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 smtClean="0"/>
            <a:t>The enabling of the Internet-of-Things</a:t>
          </a:r>
          <a:endParaRPr lang="en-US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 smtClean="0"/>
            <a:t>Reduced interception of signals</a:t>
          </a:r>
          <a:endParaRPr lang="en-US" dirty="0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4" custScaleY="97090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4" custScaleY="97091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3" presStyleCnt="4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830081"/>
          <a:ext cx="1526209" cy="9883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Enhanced wireless infrastructures Task description</a:t>
          </a:r>
          <a:endParaRPr lang="en-US" sz="1300" kern="1200" dirty="0"/>
        </a:p>
      </dsp:txBody>
      <dsp:txXfrm>
        <a:off x="1063655" y="830081"/>
        <a:ext cx="1282015" cy="988358"/>
      </dsp:txXfrm>
    </dsp:sp>
    <dsp:sp modelId="{FC7ED273-8CFD-43C2-9C05-44FADF3E0637}">
      <dsp:nvSpPr>
        <dsp:cNvPr id="0" name=""/>
        <dsp:cNvSpPr/>
      </dsp:nvSpPr>
      <dsp:spPr>
        <a:xfrm>
          <a:off x="5483" y="42309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1</a:t>
          </a:r>
          <a:endParaRPr lang="en-US" sz="5400" kern="1200" dirty="0"/>
        </a:p>
      </dsp:txBody>
      <dsp:txXfrm>
        <a:off x="154488" y="57209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830081"/>
          <a:ext cx="1526209" cy="9883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Enabling very high peak data rates (10 </a:t>
          </a:r>
          <a:r>
            <a:rPr lang="en-US" sz="1400" kern="1200" dirty="0" err="1" smtClean="0"/>
            <a:t>Gbps</a:t>
          </a:r>
          <a:r>
            <a:rPr lang="en-US" sz="1300" kern="1200" dirty="0" smtClean="0"/>
            <a:t>)</a:t>
          </a:r>
          <a:endParaRPr lang="en-US" sz="1300" kern="1200" dirty="0"/>
        </a:p>
      </dsp:txBody>
      <dsp:txXfrm>
        <a:off x="3607337" y="830081"/>
        <a:ext cx="1282015" cy="988368"/>
      </dsp:txXfrm>
    </dsp:sp>
    <dsp:sp modelId="{FD776C1E-557E-4553-9447-49B69EEC7907}">
      <dsp:nvSpPr>
        <dsp:cNvPr id="0" name=""/>
        <dsp:cNvSpPr/>
      </dsp:nvSpPr>
      <dsp:spPr>
        <a:xfrm>
          <a:off x="2549165" y="42309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2</a:t>
          </a:r>
          <a:endParaRPr lang="en-US" sz="5400" kern="1200" dirty="0"/>
        </a:p>
      </dsp:txBody>
      <dsp:txXfrm>
        <a:off x="2698170" y="57209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83008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enabling of the Internet-of-Things</a:t>
          </a:r>
          <a:endParaRPr lang="en-US" sz="1300" kern="1200" dirty="0"/>
        </a:p>
      </dsp:txBody>
      <dsp:txXfrm>
        <a:off x="6151018" y="830081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2309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3</a:t>
          </a:r>
          <a:endParaRPr lang="en-US" sz="5400" kern="1200" dirty="0"/>
        </a:p>
      </dsp:txBody>
      <dsp:txXfrm>
        <a:off x="5241852" y="57209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83008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Reduced interception of signals</a:t>
          </a:r>
          <a:endParaRPr lang="en-US" sz="1300" kern="1200" dirty="0"/>
        </a:p>
      </dsp:txBody>
      <dsp:txXfrm>
        <a:off x="8694700" y="830081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2309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4</a:t>
          </a:r>
          <a:endParaRPr lang="en-US" sz="5400" kern="1200" dirty="0"/>
        </a:p>
      </dsp:txBody>
      <dsp:txXfrm>
        <a:off x="7785534" y="57209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7/6/2021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7/6/2021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7/6/2021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7/6/2021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Li-Fi </a:t>
            </a:r>
            <a:br>
              <a:rPr lang="en-US" dirty="0"/>
            </a:br>
            <a:r>
              <a:rPr lang="en-US" dirty="0"/>
              <a:t>Technology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light fidelity </a:t>
            </a:r>
          </a:p>
          <a:p>
            <a:r>
              <a:rPr lang="en-US" dirty="0"/>
              <a:t>A visible light communication</a:t>
            </a:r>
            <a:endParaRPr lang="en-US" noProof="1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685216"/>
            <a:ext cx="5210937" cy="3433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Li-Fi can be thought of as a light-based </a:t>
            </a:r>
            <a:r>
              <a:rPr lang="en-US" dirty="0" smtClean="0"/>
              <a:t>Wi-Fi</a:t>
            </a:r>
          </a:p>
          <a:p>
            <a:r>
              <a:rPr lang="en-US" dirty="0"/>
              <a:t>Li-Fi would use transceiver-fitted LED lamps that can light a room as well as transmit and receive information</a:t>
            </a:r>
            <a:r>
              <a:rPr lang="en-US" dirty="0" smtClean="0"/>
              <a:t>.</a:t>
            </a:r>
          </a:p>
          <a:p>
            <a:r>
              <a:rPr lang="en-US" dirty="0"/>
              <a:t>LED transmits a different data </a:t>
            </a:r>
            <a:r>
              <a:rPr lang="en-US" dirty="0" smtClean="0"/>
              <a:t>stream.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05" y="3636818"/>
            <a:ext cx="3800475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of Li-Fi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Harald</a:t>
            </a:r>
            <a:r>
              <a:rPr lang="en-US" dirty="0"/>
              <a:t> Haas, a professor at the University of Edinburgh who began his research in the field in </a:t>
            </a:r>
            <a:r>
              <a:rPr lang="en-US" dirty="0" smtClean="0"/>
              <a:t>2004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60" y="2419597"/>
            <a:ext cx="6340104" cy="356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Li-Fi </a:t>
            </a:r>
            <a:r>
              <a:rPr lang="en-US" dirty="0" smtClean="0"/>
              <a:t>Devices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730829"/>
            <a:ext cx="4914900" cy="4571999"/>
          </a:xfrm>
        </p:spPr>
        <p:txBody>
          <a:bodyPr/>
          <a:lstStyle/>
          <a:p>
            <a:r>
              <a:rPr lang="en-US" dirty="0"/>
              <a:t>Li-Fi is typically implemented using white LED light bulbs at the downlink </a:t>
            </a:r>
            <a:r>
              <a:rPr lang="en-US" dirty="0" smtClean="0"/>
              <a:t>transmitter.</a:t>
            </a:r>
          </a:p>
          <a:p>
            <a:r>
              <a:rPr lang="en-US" dirty="0"/>
              <a:t>This very property of optical current is used in Li-Fi </a:t>
            </a:r>
            <a:r>
              <a:rPr lang="en-US" dirty="0" smtClean="0"/>
              <a:t>setup.</a:t>
            </a:r>
          </a:p>
          <a:p>
            <a:r>
              <a:rPr lang="en-US" dirty="0"/>
              <a:t>The operational procedure is very simple-, if the LED is on, you transmit a digital 1, if it’s off you transmit a </a:t>
            </a:r>
            <a:r>
              <a:rPr lang="en-US" dirty="0" smtClean="0"/>
              <a:t>0.</a:t>
            </a:r>
          </a:p>
          <a:p>
            <a:r>
              <a:rPr lang="en-US" dirty="0" smtClean="0"/>
              <a:t>Li-Fi </a:t>
            </a:r>
            <a:r>
              <a:rPr lang="en-US" dirty="0"/>
              <a:t>consider an IR </a:t>
            </a:r>
            <a:r>
              <a:rPr lang="en-US" dirty="0" smtClean="0"/>
              <a:t>remote.</a:t>
            </a:r>
            <a:endParaRPr lang="en-US" dirty="0"/>
          </a:p>
        </p:txBody>
      </p:sp>
      <p:pic>
        <p:nvPicPr>
          <p:cNvPr id="6" name="Content Placeholder 5" descr="How Li-Fi Works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82" y="1600200"/>
            <a:ext cx="4914900" cy="428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enefits </a:t>
            </a:r>
            <a:r>
              <a:rPr lang="en-US" dirty="0"/>
              <a:t>of the Li-Fi Technology</a:t>
            </a: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672757"/>
              </p:ext>
            </p:extLst>
          </p:nvPr>
        </p:nvGraphicFramePr>
        <p:xfrm>
          <a:off x="1104900" y="1600201"/>
          <a:ext cx="9982200" cy="227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58" y="3751263"/>
            <a:ext cx="5777713" cy="27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Li-Fi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350818"/>
            <a:ext cx="3396996" cy="45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Li-Fi </a:t>
            </a:r>
            <a:r>
              <a:rPr lang="en-US" dirty="0"/>
              <a:t>would be able to combine illumination and wireless data transmission to accelerate the relay of data across the </a:t>
            </a:r>
            <a:r>
              <a:rPr lang="en-US" dirty="0" smtClean="0"/>
              <a:t>globe.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can be considered as incredible companion of </a:t>
            </a:r>
            <a:r>
              <a:rPr lang="en-US" dirty="0" err="1"/>
              <a:t>wifi</a:t>
            </a:r>
            <a:r>
              <a:rPr lang="en-US" dirty="0"/>
              <a:t> technology.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70" y="1600200"/>
            <a:ext cx="6430912" cy="3739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LI-Fi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1600200"/>
            <a:ext cx="4919472" cy="3748088"/>
          </a:xfrm>
        </p:spPr>
        <p:txBody>
          <a:bodyPr/>
          <a:lstStyle/>
          <a:p>
            <a:r>
              <a:rPr lang="en-US" dirty="0"/>
              <a:t>Increased </a:t>
            </a:r>
            <a:r>
              <a:rPr lang="en-US" dirty="0" smtClean="0"/>
              <a:t>Efficiency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Availability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72" y="1600200"/>
            <a:ext cx="47244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Li-Fi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104900" y="1600200"/>
            <a:ext cx="4919472" cy="3748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Underwater Communication</a:t>
            </a:r>
          </a:p>
          <a:p>
            <a:r>
              <a:rPr lang="en-US" dirty="0"/>
              <a:t>Internet of Things</a:t>
            </a:r>
          </a:p>
          <a:p>
            <a:r>
              <a:rPr lang="en-US" dirty="0"/>
              <a:t>Li-Fi Enabled Street Lights</a:t>
            </a:r>
          </a:p>
          <a:p>
            <a:r>
              <a:rPr lang="en-US" dirty="0"/>
              <a:t>Car-to-car Communication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Traffic </a:t>
            </a:r>
            <a:r>
              <a:rPr lang="en-US" dirty="0" smtClean="0"/>
              <a:t>Lights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12" y="1600200"/>
            <a:ext cx="5765470" cy="3473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43</TotalTime>
  <Words>254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Euphemia</vt:lpstr>
      <vt:lpstr>Plantagenet Cherokee</vt:lpstr>
      <vt:lpstr>Wingdings</vt:lpstr>
      <vt:lpstr>Academic Literature 16x9</vt:lpstr>
      <vt:lpstr>Li-Fi  Technology</vt:lpstr>
      <vt:lpstr>About</vt:lpstr>
      <vt:lpstr>Genesis of Li-Fi</vt:lpstr>
      <vt:lpstr>How do Li-Fi Devices Work</vt:lpstr>
      <vt:lpstr>Benefits of the Li-Fi Technology</vt:lpstr>
      <vt:lpstr>Future of Li-Fi</vt:lpstr>
      <vt:lpstr>Advantages of LI-Fi</vt:lpstr>
      <vt:lpstr>Application of Li-Fi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Li-Fi  Technology</dc:title>
  <dc:creator>Vidya Niwas Pandey</dc:creator>
  <cp:lastModifiedBy>Vidya Niwas Pandey</cp:lastModifiedBy>
  <cp:revision>6</cp:revision>
  <dcterms:created xsi:type="dcterms:W3CDTF">2021-07-06T05:36:00Z</dcterms:created>
  <dcterms:modified xsi:type="dcterms:W3CDTF">2021-07-06T06:57:57Z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